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2" r:id="rId2"/>
    <p:sldId id="260" r:id="rId3"/>
    <p:sldId id="259" r:id="rId4"/>
    <p:sldId id="263"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58" autoAdjust="0"/>
  </p:normalViewPr>
  <p:slideViewPr>
    <p:cSldViewPr snapToGrid="0">
      <p:cViewPr varScale="1">
        <p:scale>
          <a:sx n="100" d="100"/>
          <a:sy n="100"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2F0E9-C81D-4658-9806-E6328CF0585D}" type="datetimeFigureOut">
              <a:rPr lang="tr-TR" smtClean="0"/>
              <a:t>2.11.2022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7634-8338-4308-9BA8-CE14F25BC4F4}" type="slidenum">
              <a:rPr lang="tr-TR" smtClean="0"/>
              <a:t>‹#›</a:t>
            </a:fld>
            <a:endParaRPr lang="tr-TR"/>
          </a:p>
        </p:txBody>
      </p:sp>
    </p:spTree>
    <p:extLst>
      <p:ext uri="{BB962C8B-B14F-4D97-AF65-F5344CB8AC3E}">
        <p14:creationId xmlns:p14="http://schemas.microsoft.com/office/powerpoint/2010/main" val="266889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br>
              <a:rPr lang="tr-TR" dirty="0"/>
            </a:br>
            <a:br>
              <a:rPr lang="tr-TR" dirty="0"/>
            </a:br>
            <a:r>
              <a:rPr lang="tr-TR" dirty="0"/>
              <a:t>SANAL KÜTÜPHANE </a:t>
            </a:r>
            <a:br>
              <a:rPr lang="tr-TR" dirty="0"/>
            </a:br>
            <a:br>
              <a:rPr lang="tr-TR" dirty="0"/>
            </a:br>
            <a:r>
              <a:rPr lang="tr-TR" dirty="0" err="1"/>
              <a:t>Yesil</a:t>
            </a:r>
            <a:r>
              <a:rPr lang="tr-TR" dirty="0"/>
              <a:t> Akademi – yeşil akademi  www.yesilakademi.org</a:t>
            </a:r>
            <a:br>
              <a:rPr lang="tr-TR" dirty="0"/>
            </a:br>
            <a:r>
              <a:rPr lang="tr-TR" dirty="0"/>
              <a:t>2022 yılı Temmuz ayında  hayata geçirdiğimiz Yeşil Akademi Platformu; </a:t>
            </a:r>
            <a:br>
              <a:rPr lang="tr-TR" dirty="0"/>
            </a:br>
            <a:br>
              <a:rPr lang="tr-TR" dirty="0"/>
            </a:br>
            <a:r>
              <a:rPr lang="tr-TR" dirty="0"/>
              <a:t>AB Sivil Toplum Diyaloğu Hibe Programı kapsamında hazırlanmış olup, Derneğimizin proje ortakları Ege Orman Vakfı (EOV), Almanya’dan RENAC </a:t>
            </a:r>
            <a:r>
              <a:rPr lang="tr-TR" dirty="0" err="1"/>
              <a:t>energy</a:t>
            </a:r>
            <a:r>
              <a:rPr lang="tr-TR" dirty="0"/>
              <a:t> &amp; </a:t>
            </a:r>
            <a:r>
              <a:rPr lang="tr-TR" dirty="0" err="1"/>
              <a:t>climate</a:t>
            </a:r>
            <a:r>
              <a:rPr lang="tr-TR" dirty="0"/>
              <a:t> </a:t>
            </a:r>
            <a:r>
              <a:rPr lang="tr-TR" dirty="0" err="1"/>
              <a:t>gGmbH</a:t>
            </a:r>
            <a:r>
              <a:rPr lang="tr-TR" dirty="0"/>
              <a:t> (RENAC) ve Polonya’dan (OBEZ) </a:t>
            </a:r>
            <a:r>
              <a:rPr lang="tr-TR" dirty="0" err="1"/>
              <a:t>dır</a:t>
            </a:r>
            <a:r>
              <a:rPr lang="tr-TR" dirty="0"/>
              <a:t>. Dijital Platform konusunda uzman ulusal ve uluslararası Sivil Toplum Kuruluşları ile kurumsal ve akademik paydaşlar tarafından işitme dili desteği ile hazırlanmıştır.</a:t>
            </a:r>
            <a:br>
              <a:rPr lang="tr-TR" dirty="0"/>
            </a:br>
            <a:br>
              <a:rPr lang="tr-TR" dirty="0"/>
            </a:br>
            <a:r>
              <a:rPr lang="tr-TR" dirty="0"/>
              <a:t>Yeşil Akademi platformunda; İklim, Orman, Yenilebilir Enerji, Enerji Verimliliği ve Döngüsel Ekonomi ana başlıklarında videolar, sunumlar, dokümanlar  yer almaktadır. Mevcut içeriklerin gençlerin eğitimleri için destekleyici ve güncel kaynak sağlaması planlanmış, platform ile gençlerin eğitim kapasitelerini geliştirmeleri ve kariyer hedeflerinde yeşil işlere yönelmeleri hedeflenmiştir. </a:t>
            </a:r>
            <a:br>
              <a:rPr lang="tr-TR" dirty="0"/>
            </a:br>
            <a:br>
              <a:rPr lang="tr-TR" dirty="0"/>
            </a:br>
            <a:endParaRPr lang="tr-TR" dirty="0"/>
          </a:p>
        </p:txBody>
      </p:sp>
      <p:sp>
        <p:nvSpPr>
          <p:cNvPr id="4" name="Slayt Numarası Yer Tutucusu 3"/>
          <p:cNvSpPr>
            <a:spLocks noGrp="1"/>
          </p:cNvSpPr>
          <p:nvPr>
            <p:ph type="sldNum" sz="quarter" idx="5"/>
          </p:nvPr>
        </p:nvSpPr>
        <p:spPr/>
        <p:txBody>
          <a:bodyPr/>
          <a:lstStyle/>
          <a:p>
            <a:fld id="{55727634-8338-4308-9BA8-CE14F25BC4F4}" type="slidenum">
              <a:rPr lang="tr-TR" smtClean="0"/>
              <a:t>2</a:t>
            </a:fld>
            <a:endParaRPr lang="tr-TR"/>
          </a:p>
        </p:txBody>
      </p:sp>
    </p:spTree>
    <p:extLst>
      <p:ext uri="{BB962C8B-B14F-4D97-AF65-F5344CB8AC3E}">
        <p14:creationId xmlns:p14="http://schemas.microsoft.com/office/powerpoint/2010/main" val="51571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5727634-8338-4308-9BA8-CE14F25BC4F4}" type="slidenum">
              <a:rPr lang="tr-TR" smtClean="0"/>
              <a:t>4</a:t>
            </a:fld>
            <a:endParaRPr lang="tr-TR"/>
          </a:p>
        </p:txBody>
      </p:sp>
    </p:spTree>
    <p:extLst>
      <p:ext uri="{BB962C8B-B14F-4D97-AF65-F5344CB8AC3E}">
        <p14:creationId xmlns:p14="http://schemas.microsoft.com/office/powerpoint/2010/main" val="340707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F77E0C-562F-4D2B-8D53-B19593E94B1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8ECDC6C-548D-4E6F-B26D-2E08815A09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64EBEEB-78D3-460A-89A4-6DF1D7626437}"/>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5" name="Alt Bilgi Yer Tutucusu 4">
            <a:extLst>
              <a:ext uri="{FF2B5EF4-FFF2-40B4-BE49-F238E27FC236}">
                <a16:creationId xmlns:a16="http://schemas.microsoft.com/office/drawing/2014/main" id="{C3D246FF-DBE1-4A86-B6EA-9BDD24FD7ECA}"/>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C85A775E-77C1-4A2C-B1E0-D93F9F955DED}"/>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316971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E34B65-6B80-4162-B948-6F4749F37E2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0DC95D0-CB66-489C-936F-CF59ACFA008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28CAB9-220A-43B5-A1E5-1E1BA7A8F885}"/>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5" name="Alt Bilgi Yer Tutucusu 4">
            <a:extLst>
              <a:ext uri="{FF2B5EF4-FFF2-40B4-BE49-F238E27FC236}">
                <a16:creationId xmlns:a16="http://schemas.microsoft.com/office/drawing/2014/main" id="{45F31C67-36B0-4654-917D-79054EA1E8D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82E44A3D-AB03-4582-83AD-63B1A3EDBD80}"/>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249727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1016D63-5D56-42CB-8D05-B2C9F1BCC6B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CC87603-C703-4CDF-893E-84934D6F926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E5503A-A359-4768-B9B8-B0E617F79094}"/>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5" name="Alt Bilgi Yer Tutucusu 4">
            <a:extLst>
              <a:ext uri="{FF2B5EF4-FFF2-40B4-BE49-F238E27FC236}">
                <a16:creationId xmlns:a16="http://schemas.microsoft.com/office/drawing/2014/main" id="{BA4C4893-3F80-476D-A25A-AA172A412B2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C2AA7CC-45D2-46E3-A691-377123C5EB58}"/>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220733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9388AF-40FF-456D-B2E2-B8108993D8B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9BC8460-FEFF-4B6C-9E6B-F9A94C14DFF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0C87B0-6CBD-4ADE-8087-FD499B373CE6}"/>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5" name="Alt Bilgi Yer Tutucusu 4">
            <a:extLst>
              <a:ext uri="{FF2B5EF4-FFF2-40B4-BE49-F238E27FC236}">
                <a16:creationId xmlns:a16="http://schemas.microsoft.com/office/drawing/2014/main" id="{9260C533-F1AA-4661-B8A4-8936075827A3}"/>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219AAD43-B4FB-4450-B728-ED7DA619AA3D}"/>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182827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0985EB-A04A-448E-9819-A61F63D073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20DFD32-4FA7-4E5A-92D3-C07F529BE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2AAB7DE-5839-4049-9DBF-3ADB94E9681E}"/>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5" name="Alt Bilgi Yer Tutucusu 4">
            <a:extLst>
              <a:ext uri="{FF2B5EF4-FFF2-40B4-BE49-F238E27FC236}">
                <a16:creationId xmlns:a16="http://schemas.microsoft.com/office/drawing/2014/main" id="{508EA008-A7C6-4155-B3A8-3859E2C7EC3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2657B952-3B3F-489A-88D7-186B9A73D258}"/>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234502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9B7261-88D0-4342-B519-F0B4D33D72F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A277593-B474-4614-AE5C-DFB28879122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F7B6C7A-3456-4AB6-BE98-588239CD08D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A4BA3B8-AC1A-4AE8-BDA5-34CB4684DBD8}"/>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6" name="Alt Bilgi Yer Tutucusu 5">
            <a:extLst>
              <a:ext uri="{FF2B5EF4-FFF2-40B4-BE49-F238E27FC236}">
                <a16:creationId xmlns:a16="http://schemas.microsoft.com/office/drawing/2014/main" id="{BEEF837A-6939-4261-8C27-71744F119299}"/>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DE99FE93-674C-4167-B089-5D067EAC66AD}"/>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54937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DF87EE-02E7-402E-BAD7-E0485F810D3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3DC1632-275B-4713-93EF-FAB315D4DD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4FD5EEE-7F4F-4E08-B926-CA757944F05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B48C005-2574-467B-8929-DE7437612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CCC689A-F6A2-45C8-85F1-F225CCA2F8B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A76776D-18A9-429D-B475-509CE53D148C}"/>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8" name="Alt Bilgi Yer Tutucusu 7">
            <a:extLst>
              <a:ext uri="{FF2B5EF4-FFF2-40B4-BE49-F238E27FC236}">
                <a16:creationId xmlns:a16="http://schemas.microsoft.com/office/drawing/2014/main" id="{B790AC7F-A024-4B42-A019-CE75BE294EB4}"/>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63C9E166-4DC1-48A0-8619-78D3C929404E}"/>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56869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E8F0F3-8F0A-41BC-985F-65F05E770D8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4A932D7-D37A-4D2E-86FF-B67E0793F491}"/>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4" name="Alt Bilgi Yer Tutucusu 3">
            <a:extLst>
              <a:ext uri="{FF2B5EF4-FFF2-40B4-BE49-F238E27FC236}">
                <a16:creationId xmlns:a16="http://schemas.microsoft.com/office/drawing/2014/main" id="{F6EE91FF-114D-4C86-B937-11053F8A8934}"/>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9DB382DA-EEDD-460F-A53B-3A3678971834}"/>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170997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09F20AF-6B43-42E1-B160-B4976E0AA332}"/>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3" name="Alt Bilgi Yer Tutucusu 2">
            <a:extLst>
              <a:ext uri="{FF2B5EF4-FFF2-40B4-BE49-F238E27FC236}">
                <a16:creationId xmlns:a16="http://schemas.microsoft.com/office/drawing/2014/main" id="{273C46C7-337E-4952-B6DB-23538828DA4D}"/>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C56B4664-B0F4-47A1-B1F6-19E3DCC65BBB}"/>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117922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BE996E-D3DC-44BE-A3FA-C178F7A07DE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E52F187-9647-41BC-A592-B55217238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3374A6E-9845-420C-84EF-FED0FADE3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1A7221-2B48-458D-94D9-E079250CC133}"/>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6" name="Alt Bilgi Yer Tutucusu 5">
            <a:extLst>
              <a:ext uri="{FF2B5EF4-FFF2-40B4-BE49-F238E27FC236}">
                <a16:creationId xmlns:a16="http://schemas.microsoft.com/office/drawing/2014/main" id="{8CF525E6-5F11-4F7D-B548-770509C32CD0}"/>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3D170EB9-7F0A-41B1-B3C2-6781023ADBFB}"/>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154179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1E3598-88AC-46F4-A8CF-1C3F86ADB2C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3D8FF56-E6CC-43B1-A72E-BE313F392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B93FADCF-ECF8-4060-A3D2-847B9C4E4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428345-FDB9-4C40-9483-0FE4552E0C65}"/>
              </a:ext>
            </a:extLst>
          </p:cNvPr>
          <p:cNvSpPr>
            <a:spLocks noGrp="1"/>
          </p:cNvSpPr>
          <p:nvPr>
            <p:ph type="dt" sz="half" idx="10"/>
          </p:nvPr>
        </p:nvSpPr>
        <p:spPr/>
        <p:txBody>
          <a:bodyPr/>
          <a:lstStyle/>
          <a:p>
            <a:fld id="{DD6CE5DA-471D-425E-BB78-6B8DD5242E7B}" type="datetimeFigureOut">
              <a:rPr lang="tr-TR" smtClean="0"/>
              <a:t>2.11.2022</a:t>
            </a:fld>
            <a:endParaRPr lang="tr-TR" dirty="0"/>
          </a:p>
        </p:txBody>
      </p:sp>
      <p:sp>
        <p:nvSpPr>
          <p:cNvPr id="6" name="Alt Bilgi Yer Tutucusu 5">
            <a:extLst>
              <a:ext uri="{FF2B5EF4-FFF2-40B4-BE49-F238E27FC236}">
                <a16:creationId xmlns:a16="http://schemas.microsoft.com/office/drawing/2014/main" id="{5E9FC926-67B7-43E7-AA45-427BE3B960BD}"/>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586C1944-B4A1-41EF-9AA5-587A8C2E6272}"/>
              </a:ext>
            </a:extLst>
          </p:cNvPr>
          <p:cNvSpPr>
            <a:spLocks noGrp="1"/>
          </p:cNvSpPr>
          <p:nvPr>
            <p:ph type="sldNum" sz="quarter" idx="12"/>
          </p:nvPr>
        </p:nvSpPr>
        <p:spPr/>
        <p:txBody>
          <a:bodyPr/>
          <a:lstStyle/>
          <a:p>
            <a:fld id="{FD5BFC4F-9B94-4875-89AE-B25B47D28B62}" type="slidenum">
              <a:rPr lang="tr-TR" smtClean="0"/>
              <a:t>‹#›</a:t>
            </a:fld>
            <a:endParaRPr lang="tr-TR" dirty="0"/>
          </a:p>
        </p:txBody>
      </p:sp>
    </p:spTree>
    <p:extLst>
      <p:ext uri="{BB962C8B-B14F-4D97-AF65-F5344CB8AC3E}">
        <p14:creationId xmlns:p14="http://schemas.microsoft.com/office/powerpoint/2010/main" val="128643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EA2926C-445B-4795-976B-9A5B6F423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85440BC-1481-4D72-A677-BE7EACDE8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3A9CFC-9491-420C-940E-3413C9C40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CE5DA-471D-425E-BB78-6B8DD5242E7B}" type="datetimeFigureOut">
              <a:rPr lang="tr-TR" smtClean="0"/>
              <a:t>2.11.2022</a:t>
            </a:fld>
            <a:endParaRPr lang="tr-TR" dirty="0"/>
          </a:p>
        </p:txBody>
      </p:sp>
      <p:sp>
        <p:nvSpPr>
          <p:cNvPr id="5" name="Alt Bilgi Yer Tutucusu 4">
            <a:extLst>
              <a:ext uri="{FF2B5EF4-FFF2-40B4-BE49-F238E27FC236}">
                <a16:creationId xmlns:a16="http://schemas.microsoft.com/office/drawing/2014/main" id="{847D0EAA-E1F4-47BD-8AB5-36FFE0F8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1D489187-FA39-4EA0-BC7F-CB8B1FB0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BFC4F-9B94-4875-89AE-B25B47D28B62}" type="slidenum">
              <a:rPr lang="tr-TR" smtClean="0"/>
              <a:t>‹#›</a:t>
            </a:fld>
            <a:endParaRPr lang="tr-TR" dirty="0"/>
          </a:p>
        </p:txBody>
      </p:sp>
    </p:spTree>
    <p:extLst>
      <p:ext uri="{BB962C8B-B14F-4D97-AF65-F5344CB8AC3E}">
        <p14:creationId xmlns:p14="http://schemas.microsoft.com/office/powerpoint/2010/main" val="312020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descr="kişi, grup, poz, kalabalık içeren bir resim&#10;&#10;Açıklama otomatik olarak oluşturuldu">
            <a:extLst>
              <a:ext uri="{FF2B5EF4-FFF2-40B4-BE49-F238E27FC236}">
                <a16:creationId xmlns:a16="http://schemas.microsoft.com/office/drawing/2014/main" id="{F1CC56C5-6964-48A6-871A-CAEBE69D0648}"/>
              </a:ext>
            </a:extLst>
          </p:cNvPr>
          <p:cNvPicPr>
            <a:picLocks noChangeAspect="1"/>
          </p:cNvPicPr>
          <p:nvPr/>
        </p:nvPicPr>
        <p:blipFill rotWithShape="1">
          <a:blip r:embed="rId2">
            <a:extLst>
              <a:ext uri="{28A0092B-C50C-407E-A947-70E740481C1C}">
                <a14:useLocalDpi xmlns:a14="http://schemas.microsoft.com/office/drawing/2010/main" val="0"/>
              </a:ext>
            </a:extLst>
          </a:blip>
          <a:srcRect l="60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 name="Content Placeholder 8">
            <a:extLst>
              <a:ext uri="{FF2B5EF4-FFF2-40B4-BE49-F238E27FC236}">
                <a16:creationId xmlns:a16="http://schemas.microsoft.com/office/drawing/2014/main" id="{81FC6BE0-FA02-1D57-259B-AB5803B246A9}"/>
              </a:ext>
            </a:extLst>
          </p:cNvPr>
          <p:cNvSpPr>
            <a:spLocks noGrp="1"/>
          </p:cNvSpPr>
          <p:nvPr>
            <p:ph idx="1"/>
          </p:nvPr>
        </p:nvSpPr>
        <p:spPr>
          <a:xfrm>
            <a:off x="217284" y="3752850"/>
            <a:ext cx="11492112" cy="2452687"/>
          </a:xfrm>
        </p:spPr>
        <p:txBody>
          <a:bodyPr anchor="ctr">
            <a:normAutofit fontScale="85000" lnSpcReduction="20000"/>
          </a:bodyPr>
          <a:lstStyle/>
          <a:p>
            <a:pPr marL="0" indent="0">
              <a:buNone/>
            </a:pPr>
            <a:r>
              <a:rPr kumimoji="0" lang="tr-T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SANAL KÜTÜPHANE </a:t>
            </a:r>
          </a:p>
          <a:p>
            <a:pPr marL="0" indent="0">
              <a:buNone/>
            </a:pPr>
            <a:b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Yeşil Akademi – yeşil akademi  www.yesilakademi.org</a:t>
            </a:r>
            <a:b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2022 yılı Temmuz ayında  hayata geçirdiğimiz Yeşil Akademi Platformu; </a:t>
            </a:r>
            <a:b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 Sivil Toplum Diyaloğu Hibe Programı kapsamında hazırlanmış olup, Derneğimizin proje ortakları Ege Orman Vakfı (EOV), Almanya’dan RENAC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energy</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&amp;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climate</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gGmbH</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(RENAC) ve Polonya’dan (OBEZ)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dır</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Dijital Platform konusunda uzman ulusal ve uluslararası Sivil Toplum Kuruluşları ile kurumsal ve akademik paydaşlar tarafından işitme dili desteği ile hazırlanmıştır.</a:t>
            </a:r>
            <a:b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Yeşil Akademi platformunda; </a:t>
            </a:r>
            <a:r>
              <a:rPr kumimoji="0" lang="tr-T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İklim, Orman, Yenilebilir Enerji, Enerji Verimliliği ve Döngüsel Ekonomi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ana başlıklarında videolar, sunumlar, dokümanlar  yer almaktadır. Mevcut içeriklerin gençlerin eğitimleri için destekleyici ve güncel kaynak sağlaması planlanmış, platform ile gençlerin eğitim kapasitelerini geliştirmeleri ve kariyer hedeflerinde yeşil işlere yönelmeleri hedeflenmiştir. </a:t>
            </a:r>
            <a:b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pic>
        <p:nvPicPr>
          <p:cNvPr id="6" name="Resim 5">
            <a:extLst>
              <a:ext uri="{FF2B5EF4-FFF2-40B4-BE49-F238E27FC236}">
                <a16:creationId xmlns:a16="http://schemas.microsoft.com/office/drawing/2014/main" id="{0BA3D9EA-4BEC-4CC0-A73C-1692DD9477E2}"/>
              </a:ext>
            </a:extLst>
          </p:cNvPr>
          <p:cNvPicPr>
            <a:picLocks noChangeAspect="1"/>
          </p:cNvPicPr>
          <p:nvPr/>
        </p:nvPicPr>
        <p:blipFill rotWithShape="1">
          <a:blip r:embed="rId3"/>
          <a:srcRect t="30333" b="40000"/>
          <a:stretch/>
        </p:blipFill>
        <p:spPr>
          <a:xfrm>
            <a:off x="8775840" y="5965343"/>
            <a:ext cx="2038206" cy="635482"/>
          </a:xfrm>
          <a:prstGeom prst="rect">
            <a:avLst/>
          </a:prstGeom>
        </p:spPr>
      </p:pic>
    </p:spTree>
    <p:extLst>
      <p:ext uri="{BB962C8B-B14F-4D97-AF65-F5344CB8AC3E}">
        <p14:creationId xmlns:p14="http://schemas.microsoft.com/office/powerpoint/2010/main" val="50860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CD72ECB0-8E51-457D-9BDD-BA09B6CAE5C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359" b="11316"/>
          <a:stretch/>
        </p:blipFill>
        <p:spPr>
          <a:xfrm>
            <a:off x="457200" y="457200"/>
            <a:ext cx="11277600" cy="5943600"/>
          </a:xfrm>
          <a:prstGeom prst="rect">
            <a:avLst/>
          </a:prstGeom>
        </p:spPr>
      </p:pic>
    </p:spTree>
    <p:extLst>
      <p:ext uri="{BB962C8B-B14F-4D97-AF65-F5344CB8AC3E}">
        <p14:creationId xmlns:p14="http://schemas.microsoft.com/office/powerpoint/2010/main" val="369035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çerik Yer Tutucusu 8" descr="metin, gazete, ekran görüntüsü içeren bir resim&#10;&#10;Açıklama otomatik olarak oluşturuldu">
            <a:extLst>
              <a:ext uri="{FF2B5EF4-FFF2-40B4-BE49-F238E27FC236}">
                <a16:creationId xmlns:a16="http://schemas.microsoft.com/office/drawing/2014/main" id="{9EE7159E-72AC-4D8D-93DC-0239D3D3D4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714" y="457200"/>
            <a:ext cx="8708571" cy="5943600"/>
          </a:xfrm>
          <a:prstGeom prst="rect">
            <a:avLst/>
          </a:prstGeom>
        </p:spPr>
      </p:pic>
    </p:spTree>
    <p:extLst>
      <p:ext uri="{BB962C8B-B14F-4D97-AF65-F5344CB8AC3E}">
        <p14:creationId xmlns:p14="http://schemas.microsoft.com/office/powerpoint/2010/main" val="347588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7C97100D-23E7-4816-9758-24C2F72ED779}"/>
              </a:ext>
            </a:extLst>
          </p:cNvPr>
          <p:cNvPicPr>
            <a:picLocks noGrp="1" noChangeAspect="1"/>
          </p:cNvPicPr>
          <p:nvPr>
            <p:ph idx="1"/>
          </p:nvPr>
        </p:nvPicPr>
        <p:blipFill>
          <a:blip r:embed="rId3"/>
          <a:stretch>
            <a:fillRect/>
          </a:stretch>
        </p:blipFill>
        <p:spPr>
          <a:xfrm>
            <a:off x="6286773" y="460375"/>
            <a:ext cx="5724640" cy="2554445"/>
          </a:xfrm>
          <a:prstGeom prst="rect">
            <a:avLst/>
          </a:prstGeom>
        </p:spPr>
      </p:pic>
      <p:pic>
        <p:nvPicPr>
          <p:cNvPr id="5" name="Resim 4">
            <a:extLst>
              <a:ext uri="{FF2B5EF4-FFF2-40B4-BE49-F238E27FC236}">
                <a16:creationId xmlns:a16="http://schemas.microsoft.com/office/drawing/2014/main" id="{29FA9AF0-20B8-4686-B59E-BD908A088991}"/>
              </a:ext>
            </a:extLst>
          </p:cNvPr>
          <p:cNvPicPr>
            <a:picLocks noChangeAspect="1"/>
          </p:cNvPicPr>
          <p:nvPr/>
        </p:nvPicPr>
        <p:blipFill>
          <a:blip r:embed="rId4"/>
          <a:stretch>
            <a:fillRect/>
          </a:stretch>
        </p:blipFill>
        <p:spPr>
          <a:xfrm>
            <a:off x="101488" y="579422"/>
            <a:ext cx="5989419" cy="5803289"/>
          </a:xfrm>
          <a:prstGeom prst="rect">
            <a:avLst/>
          </a:prstGeom>
        </p:spPr>
      </p:pic>
      <p:sp>
        <p:nvSpPr>
          <p:cNvPr id="7" name="Metin kutusu 6">
            <a:extLst>
              <a:ext uri="{FF2B5EF4-FFF2-40B4-BE49-F238E27FC236}">
                <a16:creationId xmlns:a16="http://schemas.microsoft.com/office/drawing/2014/main" id="{B67B41E6-4E72-4DD6-BF47-D996D1785E6B}"/>
              </a:ext>
            </a:extLst>
          </p:cNvPr>
          <p:cNvSpPr txBox="1"/>
          <p:nvPr/>
        </p:nvSpPr>
        <p:spPr>
          <a:xfrm>
            <a:off x="6101093" y="3639340"/>
            <a:ext cx="6096000" cy="248170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12 ay süren projenin son faaliyeti olarak temelinde beyin fırtınası ile yetkinliklerin birleştirilmesi yatan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IDEATHON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etkinliği düzenlenmiştir. </a:t>
            </a:r>
            <a:endPar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24 saat </a:t>
            </a: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süren</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IDEATHON</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 teması Sürdürülebilirliğin üç temel bileşeni olan Çevre Koruma, Ekonomik Büyüme ve Sosyal Gelişim ekseni olarak belirlenmiş olup, katılan gençlerin Birleşmiş Milletler 17 Küresel Amaç arasında yer alan , 12-Sorumlu Üretim ve Tüketim, 13-İklim Eylemi, 14-Sudaki Yaşam, 15-Karasal Yaşam, konularında farkındalık yaratmak üzere fikirler üretmeleri ve projeler geliştirmeleri sağlanmıştır.</a:t>
            </a:r>
            <a:endPar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tr-TR" sz="1400" dirty="0">
                <a:solidFill>
                  <a:prstClr val="black"/>
                </a:solidFill>
                <a:latin typeface="Calibri" panose="020F0502020204030204"/>
              </a:rPr>
              <a:t>D</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ijital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bilgi sağlama platformu; açık bir kütüphane olarak ücretsiz kullanıma sunulmuştur.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76889661-AE13-4A6F-9E39-8E24A2D4FFF9}"/>
              </a:ext>
            </a:extLst>
          </p:cNvPr>
          <p:cNvSpPr txBox="1"/>
          <p:nvPr/>
        </p:nvSpPr>
        <p:spPr>
          <a:xfrm>
            <a:off x="7070755" y="3246597"/>
            <a:ext cx="3395051" cy="369332"/>
          </a:xfrm>
          <a:prstGeom prst="rect">
            <a:avLst/>
          </a:prstGeom>
          <a:noFill/>
        </p:spPr>
        <p:txBody>
          <a:bodyPr wrap="square">
            <a:spAutoFit/>
          </a:bodyPr>
          <a:lstStyle/>
          <a:p>
            <a:r>
              <a:rPr lang="tr-TR" b="1" dirty="0">
                <a:solidFill>
                  <a:schemeClr val="accent6">
                    <a:lumMod val="75000"/>
                  </a:schemeClr>
                </a:solidFill>
              </a:rPr>
              <a:t>           FİKİR MARATONU</a:t>
            </a:r>
          </a:p>
        </p:txBody>
      </p:sp>
    </p:spTree>
    <p:extLst>
      <p:ext uri="{BB962C8B-B14F-4D97-AF65-F5344CB8AC3E}">
        <p14:creationId xmlns:p14="http://schemas.microsoft.com/office/powerpoint/2010/main" val="21860635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378</Words>
  <Application>Microsoft Office PowerPoint</Application>
  <PresentationFormat>Geniş ekran</PresentationFormat>
  <Paragraphs>9</Paragraphs>
  <Slides>4</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vt:i4>
      </vt:variant>
    </vt:vector>
  </HeadingPairs>
  <TitlesOfParts>
    <vt:vector size="8" baseType="lpstr">
      <vt:lpstr>Arial</vt:lpstr>
      <vt:lpstr>Calibri</vt:lpstr>
      <vt:lpstr>Calibri Light</vt:lpstr>
      <vt:lpstr>Office Teması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SANAL KÜTÜPHANE   Yesil Akademi – yeşil akademi  www.yesilakademi.org 2022 yılı Temmuz ayında  hayata geçirdiğimiz Yeşil Akademi Platformu;   AB Sivil Toplum Diyaloğu Hibe Programı kapsamında hazırlanmış olup, Derneğimizin proje ortakları Ege Orman Vakfı (EOV), Almanya’dan RENAC energy &amp; climate gGmbH (RENAC) ve Polonya’dan (OBEZ) dır. Dijital Platform konusunda uzman ulusal ve uluslararası Sivil Toplum Kuruluşları ile kurumsal ve akademik paydaşlar tarafından işitme dili desteği ile hazırlanmıştır.  Yeşil Akademi platformunda; İklim, Orman, Yenilebilir Enerji, Enerji Verimliliği ve Döngüsel Ekonomi ana başlıklarında videolar, sunumlar, dokümanlar  yer almaktadır. Mevcut içeriklerin gençlerin eğitimleri için destekleyici ve güncel kaynak sağlaması planlanmış, platform ile gençlerin eğitim kapasitelerini geliştirmeleri ve kariyer hedeflerinde yeşil işlere yönelmeleri hedeflenmiştir.   </dc:title>
  <dc:creator>Yasemen BİLGİLİ</dc:creator>
  <cp:lastModifiedBy>Yasemen BİLGİLİ</cp:lastModifiedBy>
  <cp:revision>3</cp:revision>
  <dcterms:created xsi:type="dcterms:W3CDTF">2022-11-02T09:15:43Z</dcterms:created>
  <dcterms:modified xsi:type="dcterms:W3CDTF">2022-11-02T11:52:44Z</dcterms:modified>
</cp:coreProperties>
</file>